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  <p:sldMasterId id="2147483828" r:id="rId2"/>
    <p:sldMasterId id="2147483839" r:id="rId3"/>
    <p:sldMasterId id="2147483850" r:id="rId4"/>
    <p:sldMasterId id="2147483861" r:id="rId5"/>
    <p:sldMasterId id="2147483872" r:id="rId6"/>
  </p:sldMasterIdLst>
  <p:notesMasterIdLst>
    <p:notesMasterId r:id="rId16"/>
  </p:notesMasterIdLst>
  <p:sldIdLst>
    <p:sldId id="257" r:id="rId7"/>
    <p:sldId id="265" r:id="rId8"/>
    <p:sldId id="258" r:id="rId9"/>
    <p:sldId id="259" r:id="rId10"/>
    <p:sldId id="261" r:id="rId11"/>
    <p:sldId id="260" r:id="rId12"/>
    <p:sldId id="266" r:id="rId13"/>
    <p:sldId id="263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855"/>
    <a:srgbClr val="968C83"/>
    <a:srgbClr val="F0B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07" autoAdjust="0"/>
    <p:restoredTop sz="94674" autoAdjust="0"/>
  </p:normalViewPr>
  <p:slideViewPr>
    <p:cSldViewPr snapToObjects="1">
      <p:cViewPr>
        <p:scale>
          <a:sx n="150" d="100"/>
          <a:sy n="150" d="100"/>
        </p:scale>
        <p:origin x="1664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37E2-46FD-3742-BC67-55F5354BD56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1FDB-CE02-974B-9AB1-974DAEB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D1FDB-CE02-974B-9AB1-974DAEB1C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8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1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3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0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6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38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2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9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0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8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5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26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9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3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9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79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4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00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47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5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8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7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63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2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46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0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97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7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78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6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86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82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90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26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2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011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3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9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007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357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900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70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99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60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14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41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9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93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901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4.jp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5.xml"/><Relationship Id="rId12" Type="http://schemas.openxmlformats.org/officeDocument/2006/relationships/image" Target="../media/image5.jp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6.xml"/><Relationship Id="rId12" Type="http://schemas.openxmlformats.org/officeDocument/2006/relationships/image" Target="../media/image6.jp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2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7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962150"/>
            <a:ext cx="8229600" cy="85725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PLEASE USE THIS TEMPLATE  TO CREATE PRESENTATIONS USING THE </a:t>
            </a:r>
            <a:r>
              <a:rPr lang="en-US" sz="40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WVU BRAND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4000" b="1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0B31C"/>
                </a:solidFill>
                <a:latin typeface="Arial" charset="0"/>
                <a:ea typeface="Arial" charset="0"/>
                <a:cs typeface="Arial" charset="0"/>
              </a:rPr>
              <a:t>SPECS</a:t>
            </a:r>
            <a:endParaRPr lang="en-US" sz="4000" b="1" dirty="0">
              <a:solidFill>
                <a:srgbClr val="F0B31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14400" y="1417638"/>
            <a:ext cx="7924800" cy="2830512"/>
          </a:xfrm>
          <a:ln>
            <a:solidFill>
              <a:srgbClr val="002855"/>
            </a:solidFill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PowerPoint includes: background images, and themes for 1</a:t>
            </a:r>
            <a:r>
              <a:rPr lang="en-US" sz="1800" spc="3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6x9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format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Recommended software: Microsoft Office PowerPoint 2007 or    Microsoft Office PowerPoint for Mac 2008 and above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To ensure the presentation functions and displays properly, please be sure the software has the most current updates and service packs</a:t>
            </a:r>
          </a:p>
          <a:p>
            <a:pPr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Earlier versions of PowerPoint (’97-’03) use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file format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   *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pptx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is convertible to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via Microsoft Office Document Converter</a:t>
            </a:r>
            <a:endParaRPr lang="en-US" sz="1800" u="sng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276350"/>
            <a:ext cx="7772400" cy="289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Dimension: 1</a:t>
            </a:r>
            <a:r>
              <a:rPr lang="en-US" sz="1800" spc="300" dirty="0" smtClean="0">
                <a:latin typeface="Arial" charset="0"/>
                <a:ea typeface="Arial" charset="0"/>
                <a:cs typeface="Arial" charset="0"/>
              </a:rPr>
              <a:t>6x9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Slide Layout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Background Image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Text Color and Size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Adaptable Theme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BASIC OPTIONS</a:t>
            </a:r>
            <a:endParaRPr lang="en-US" sz="4000" b="1" dirty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16"/>
          <p:cNvSpPr txBox="1">
            <a:spLocks/>
          </p:cNvSpPr>
          <p:nvPr/>
        </p:nvSpPr>
        <p:spPr>
          <a:xfrm>
            <a:off x="6934200" y="4713816"/>
            <a:ext cx="2209800" cy="40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College or Department Name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066800" y="3465723"/>
            <a:ext cx="7637462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Choose the presentation size dependent on the intended output</a:t>
            </a:r>
          </a:p>
          <a:p>
            <a:pPr>
              <a:buNone/>
            </a:pPr>
            <a:r>
              <a:rPr lang="en-US" sz="1300" dirty="0" smtClean="0">
                <a:latin typeface="Arial" charset="0"/>
                <a:ea typeface="Arial" charset="0"/>
                <a:cs typeface="Arial" charset="0"/>
              </a:rPr>
              <a:t>  * Most monitors, projectors, and computer screens are capable of displaying wide screen (1</a:t>
            </a:r>
            <a:r>
              <a:rPr lang="en-US" sz="1300" spc="300" dirty="0" smtClean="0">
                <a:latin typeface="Arial" charset="0"/>
                <a:ea typeface="Arial" charset="0"/>
                <a:cs typeface="Arial" charset="0"/>
              </a:rPr>
              <a:t>6x</a:t>
            </a:r>
            <a:r>
              <a:rPr lang="en-US" sz="1300" dirty="0" smtClean="0">
                <a:latin typeface="Arial" charset="0"/>
                <a:ea typeface="Arial" charset="0"/>
                <a:cs typeface="Arial" charset="0"/>
              </a:rPr>
              <a:t>9)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DIMENSION: </a:t>
            </a:r>
            <a:r>
              <a:rPr lang="en-US" sz="32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3200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sz="3200" cap="none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3200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lang="en-US" sz="3200" dirty="0" smtClean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6553" y="2231707"/>
            <a:ext cx="131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4x3</a:t>
            </a:r>
            <a:endParaRPr lang="en-US" sz="2000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545907"/>
            <a:ext cx="2514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Standard</a:t>
            </a:r>
            <a:endParaRPr lang="en-US" sz="2600" b="1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2769"/>
            <a:ext cx="3431821" cy="1930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1545907"/>
            <a:ext cx="2514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Wide screen</a:t>
            </a:r>
            <a:endParaRPr lang="en-US" sz="2600" b="1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219070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spc="3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6x9</a:t>
            </a:r>
            <a:endParaRPr lang="en-US" sz="2000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6934200" y="4713816"/>
            <a:ext cx="2209800" cy="40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1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College or Department Name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half" idx="4294967295"/>
          </p:nvPr>
        </p:nvSpPr>
        <p:spPr>
          <a:xfrm>
            <a:off x="762000" y="2800350"/>
            <a:ext cx="5665788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Select a layout style dependent on page content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SLIDE LAYOUT</a:t>
            </a:r>
          </a:p>
        </p:txBody>
      </p:sp>
      <p:pic>
        <p:nvPicPr>
          <p:cNvPr id="19" name="Picture 18" descr="Screen shot 2011-03-15 at 11.46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66" y="1657350"/>
            <a:ext cx="7675134" cy="668909"/>
          </a:xfrm>
          <a:prstGeom prst="rect">
            <a:avLst/>
          </a:prstGeom>
          <a:effectLst>
            <a:outerShdw blurRad="165100" dist="101600" dir="2700000">
              <a:srgbClr val="000000">
                <a:alpha val="38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16200000">
            <a:off x="3344789" y="2337425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68151" y="1123951"/>
            <a:ext cx="4800600" cy="3124200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Insert new slide </a:t>
            </a: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Click Layout</a:t>
            </a: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Scroll through sample background files</a:t>
            </a:r>
          </a:p>
          <a:p>
            <a:pPr>
              <a:spcBef>
                <a:spcPts val="0"/>
              </a:spcBef>
            </a:pP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Select desired background and layout depending on content needed for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342900"/>
            <a:ext cx="8229600" cy="85725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BACKGROUND IMAGE</a:t>
            </a:r>
          </a:p>
        </p:txBody>
      </p:sp>
      <p:pic>
        <p:nvPicPr>
          <p:cNvPr id="7" name="Picture 6" descr="Screen Shot 2016-06-28 at 5.00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29" y="1123951"/>
            <a:ext cx="2073371" cy="38099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 flipV="1">
            <a:off x="7514873" y="3409950"/>
            <a:ext cx="333727" cy="1604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6608484" y="4484761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flipV="1">
            <a:off x="5990873" y="1581150"/>
            <a:ext cx="333727" cy="1604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416064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TEXT COLOR AND SIZE</a:t>
            </a:r>
            <a:endParaRPr lang="en-US" sz="4000" dirty="0">
              <a:solidFill>
                <a:srgbClr val="002855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1581150"/>
            <a:ext cx="4876800" cy="18288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855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Use the formatting palette to edit selected text’s color and size</a:t>
            </a:r>
          </a:p>
          <a:p>
            <a:pPr>
              <a:spcBef>
                <a:spcPts val="0"/>
              </a:spcBef>
              <a:buClr>
                <a:srgbClr val="F0B31C"/>
              </a:buClr>
            </a:pPr>
            <a:endParaRPr lang="en-US" sz="1800" dirty="0" smtClean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  <a:buClr>
                <a:srgbClr val="002855"/>
              </a:buClr>
            </a:pPr>
            <a:r>
              <a:rPr lang="en-US" sz="18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You can use the recent color palette that includes WVU gold and blue</a:t>
            </a:r>
          </a:p>
        </p:txBody>
      </p:sp>
      <p:pic>
        <p:nvPicPr>
          <p:cNvPr id="7" name="Picture 6" descr="Screen shot 2011-03-15 at 11.56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14350"/>
            <a:ext cx="1729313" cy="4343400"/>
          </a:xfrm>
          <a:prstGeom prst="rect">
            <a:avLst/>
          </a:prstGeom>
          <a:effectLst>
            <a:outerShdw blurRad="190500" dist="139700" dir="2700000">
              <a:srgbClr val="000000">
                <a:alpha val="27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6400800" y="1139584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00799" y="3035153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1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914400" y="3058584"/>
            <a:ext cx="5791200" cy="14747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Under the Design tab you can apply a theme to previously created presentations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Create or save theme 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3429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ADAPTABLE 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16567"/>
            <a:ext cx="7632700" cy="1549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2811388" y="1390196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1592189" y="2809068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12913" y="1352550"/>
            <a:ext cx="7431087" cy="24384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 ON THE WVU BRAND GO TO:</a:t>
            </a:r>
            <a: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BRAND.WVU.EDU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WVUBrand.thmx</Template>
  <TotalTime>1726</TotalTime>
  <Words>239</Words>
  <Application>Microsoft Macintosh PowerPoint</Application>
  <PresentationFormat>On-screen Show (16:9)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Black</vt:lpstr>
      <vt:lpstr>Calibri</vt:lpstr>
      <vt:lpstr>Calibri Light</vt:lpstr>
      <vt:lpstr>Arial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PLEASE USE THIS TEMPLATE  TO CREATE PRESENTATIONS USING THE WVU BRAND. </vt:lpstr>
      <vt:lpstr>SPECS</vt:lpstr>
      <vt:lpstr>BASIC OPTIONS</vt:lpstr>
      <vt:lpstr>DIMENSION: 16x9</vt:lpstr>
      <vt:lpstr>SLIDE LAYOUT</vt:lpstr>
      <vt:lpstr>BACKGROUND IMAGE</vt:lpstr>
      <vt:lpstr>PowerPoint Presentation</vt:lpstr>
      <vt:lpstr>ADAPTABLE THEME</vt:lpstr>
      <vt:lpstr>FOR MORE INFORMATION ON THE WVU BRAND GO TO:  BRAND.WVU.EDU</vt:lpstr>
    </vt:vector>
  </TitlesOfParts>
  <Manager/>
  <Company>West Virginia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Chris Schwer</dc:creator>
  <cp:keywords/>
  <dc:description/>
  <cp:lastModifiedBy>Angela Caudill</cp:lastModifiedBy>
  <cp:revision>142</cp:revision>
  <cp:lastPrinted>2011-03-15T19:57:48Z</cp:lastPrinted>
  <dcterms:created xsi:type="dcterms:W3CDTF">2011-03-24T20:59:43Z</dcterms:created>
  <dcterms:modified xsi:type="dcterms:W3CDTF">2017-05-17T20:24:07Z</dcterms:modified>
  <cp:category/>
</cp:coreProperties>
</file>